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318A-8F2A-4ECE-994C-1896F999D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E2289-D033-4547-A9B3-7B87849E2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82671-AEAE-441C-9C12-00894D4B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BD159-9360-4BC7-936B-1FF3CBD2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DCB13-5109-48A1-BE1D-89FA90CE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40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425FE-0FD9-474E-A414-ABB755E1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C943E-2F73-4B4F-892F-1CC3AA25C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4889E-C0AA-46E3-A157-0C828CAE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8F478-6367-4D97-A197-B964FFF4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78D5C-DBDE-4FC0-922C-87F93F89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158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FEA89F-AE64-4F42-9F58-765B7DAEE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BA7EC-CDF2-4421-8104-5AF494ABD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20DF4-339C-4615-9DD7-BC8D509E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75D8B-215B-4301-9319-449FAD9E1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327E3-11CB-42DB-8EF3-22B779BF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590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D3CC-8D04-4542-8405-0AC478CA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53568-4A55-466D-8B5B-D1B744FCC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8952D-B994-41A5-8F12-272B4BF85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19D47-5EA0-4872-86E8-7545F165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95C32-7F53-4C8D-9A6E-B97073CF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17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EAAA-104E-400B-B993-D01155BC9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6F9E5-B145-4321-8EB3-FB56FCD97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6DF31-24AE-4436-BD7D-E32DE9FC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5DBBB-96F4-48F2-97A3-B66DF6BD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79227-14C9-427E-BD62-C31D95DA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51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8327-99C3-4F03-98B8-8444D8BB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C1BCC-2D2E-4C10-A8DC-395BBD86E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A4642A-36ED-4963-B1D4-063ECD552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AFE9B-04C5-497D-815A-4B02117D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6487C-E28C-4A45-AE0E-528AA97F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FED84-C842-4D5C-B956-11E1212D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28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A15D7-5C22-44EE-9A4B-049C60A6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BF936-89AC-41F8-B530-EE9F37043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78A35-2FCB-4F4A-8463-BCDA3BA41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31BBA-F6BF-4CC1-92A9-FF23701B7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C78C3A-A131-4810-83CA-B4D1EA7B0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1075C8-E140-4409-A963-B2280688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FEC595-9B8D-4FD6-8F07-0C83F7C0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E743B3-01C5-4AE4-9258-8B2CF253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79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1E17-2CAB-402B-BE15-D5A8EF20A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AB563-6799-4AF5-A104-F88640D5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06A6D-63E4-442D-BE0B-13274E32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91259F-5D4F-46C0-A745-6BFD4325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12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28291-DBE6-4A85-A0C0-8AEA44D9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727633-0F3B-4952-B2BC-A55087EB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70548-1109-417C-B2FC-FFC06945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498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9FA61-B07A-4EFB-9510-0DE03167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3DD40-EC99-467C-B92E-3B6885BB0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B19A4-5790-446F-BA76-1C356896A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BE77C-0E15-457C-91D3-569314C2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27302-568F-4393-8516-FA9D23AC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C56FE-9736-445C-9D26-4B0CAA44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08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A2A2F-69E5-4EC6-90DE-E8DC1B8E4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3FD73-A25E-4933-BF81-E8A2F0169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D2591-F86F-43F1-9326-268005D57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12A0A-332C-4E1B-9892-25CB02AB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46AEC-9D7D-4BDE-91D0-8EEFE4F3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874D1-312C-4C12-BC44-7EC1184C3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619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6B603-839A-4EDD-BB3D-381CC601A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90BF0-CBBA-4E0C-840E-E17CFE36D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44661-DA72-420E-A1BE-597EE5BFC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6082F-682E-403E-8C18-68AA6A66747F}" type="datetimeFigureOut">
              <a:rPr lang="pl-PL" smtClean="0"/>
              <a:t>30.07.2021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C01DA-B8C7-47AE-AFC5-4EB71C1B5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97C28-2FFF-44FA-B17E-D75C245D1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7CA52-E746-42ED-876E-4277522A6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54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A180F0F-3866-4A6C-880B-DE08A1C07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26411"/>
              </p:ext>
            </p:extLst>
          </p:nvPr>
        </p:nvGraphicFramePr>
        <p:xfrm>
          <a:off x="6692142" y="312420"/>
          <a:ext cx="4398791" cy="635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8791">
                  <a:extLst>
                    <a:ext uri="{9D8B030D-6E8A-4147-A177-3AD203B41FA5}">
                      <a16:colId xmlns:a16="http://schemas.microsoft.com/office/drawing/2014/main" val="2612230506"/>
                    </a:ext>
                  </a:extLst>
                </a:gridCol>
              </a:tblGrid>
              <a:tr h="2295428">
                <a:tc>
                  <a:txBody>
                    <a:bodyPr/>
                    <a:lstStyle/>
                    <a:p>
                      <a:pPr algn="ctr"/>
                      <a:r>
                        <a:rPr lang="pl-PL" sz="8800" b="0" i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Batang" panose="02030600000101010101" pitchFamily="18" charset="-127"/>
                        </a:rPr>
                        <a:t>JAŚ</a:t>
                      </a:r>
                      <a:endParaRPr lang="pl-PL" sz="5400" b="0" i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Batang" panose="02030600000101010101" pitchFamily="18" charset="-127"/>
                      </a:endParaRPr>
                    </a:p>
                    <a:p>
                      <a:pPr algn="ctr"/>
                      <a:r>
                        <a:rPr lang="pl-PL" sz="5400" b="0" i="0" dirty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  <a:ea typeface="Batang" panose="02030600000101010101" pitchFamily="18" charset="-127"/>
                        </a:rPr>
                        <a:t>czwartek</a:t>
                      </a:r>
                      <a:endParaRPr lang="pl-PL" b="0" i="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  <a:ea typeface="Batang" panose="02030600000101010101" pitchFamily="18" charset="-127"/>
                      </a:endParaRPr>
                    </a:p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22 PAŹDZIERNIKA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l-PL" sz="800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2020</a:t>
                      </a:r>
                    </a:p>
                    <a:p>
                      <a:pPr algn="ctr"/>
                      <a:r>
                        <a:rPr lang="pl-PL" sz="400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 10:15</a:t>
                      </a:r>
                    </a:p>
                    <a:p>
                      <a:pPr algn="ctr"/>
                      <a:r>
                        <a:rPr lang="pl-PL" sz="400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  3400g</a:t>
                      </a:r>
                    </a:p>
                    <a:p>
                      <a:pPr algn="ctr"/>
                      <a:r>
                        <a:rPr lang="pl-PL" sz="400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  55cm</a:t>
                      </a:r>
                    </a:p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  <a:ea typeface="Batang" panose="02030600000101010101" pitchFamily="18" charset="-127"/>
                        </a:rPr>
                        <a:t>Chrzest Św. 1.08.2021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86246"/>
                  </a:ext>
                </a:extLst>
              </a:tr>
            </a:tbl>
          </a:graphicData>
        </a:graphic>
      </p:graphicFrame>
      <p:pic>
        <p:nvPicPr>
          <p:cNvPr id="6" name="Graphic 5" descr="Alarm clock outline">
            <a:extLst>
              <a:ext uri="{FF2B5EF4-FFF2-40B4-BE49-F238E27FC236}">
                <a16:creationId xmlns:a16="http://schemas.microsoft.com/office/drawing/2014/main" id="{367DD91F-56AD-4A96-84D7-07BF757E3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3946" y="4227079"/>
            <a:ext cx="639797" cy="639797"/>
          </a:xfrm>
          <a:prstGeom prst="rect">
            <a:avLst/>
          </a:prstGeom>
        </p:spPr>
      </p:pic>
      <p:pic>
        <p:nvPicPr>
          <p:cNvPr id="12" name="Graphic 11" descr="Dumbbell outline">
            <a:extLst>
              <a:ext uri="{FF2B5EF4-FFF2-40B4-BE49-F238E27FC236}">
                <a16:creationId xmlns:a16="http://schemas.microsoft.com/office/drawing/2014/main" id="{39330B18-F9ED-41B2-86CC-7D4178196C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43946" y="4866876"/>
            <a:ext cx="639797" cy="639797"/>
          </a:xfrm>
          <a:prstGeom prst="rect">
            <a:avLst/>
          </a:prstGeom>
        </p:spPr>
      </p:pic>
      <p:pic>
        <p:nvPicPr>
          <p:cNvPr id="14" name="Graphic 13" descr="Alterations &amp; Tailoring outline">
            <a:extLst>
              <a:ext uri="{FF2B5EF4-FFF2-40B4-BE49-F238E27FC236}">
                <a16:creationId xmlns:a16="http://schemas.microsoft.com/office/drawing/2014/main" id="{5CAAEECD-226C-496E-9B9B-348E44F945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83131" y="5482529"/>
            <a:ext cx="621633" cy="62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03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15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Batang</vt:lpstr>
      <vt:lpstr>Arial</vt:lpstr>
      <vt:lpstr>Arial Black</vt:lpstr>
      <vt:lpstr>Calibri</vt:lpstr>
      <vt:lpstr>Calibri Light</vt:lpstr>
      <vt:lpstr>Monotype Corsiva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Bancerowska, Kamila</dc:creator>
  <cp:lastModifiedBy>Bancerowska, Kamila</cp:lastModifiedBy>
  <cp:revision>9</cp:revision>
  <cp:lastPrinted>2021-07-30T12:55:51Z</cp:lastPrinted>
  <dcterms:created xsi:type="dcterms:W3CDTF">2021-07-30T11:45:03Z</dcterms:created>
  <dcterms:modified xsi:type="dcterms:W3CDTF">2021-08-02T13:42:48Z</dcterms:modified>
</cp:coreProperties>
</file>